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227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136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0769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001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667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9078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42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157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651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7337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83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DFEAD-E1EF-4839-8EA5-585765E0699A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A8362-9B28-443F-8A65-F2BFA96C1BE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8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Torii</a:t>
            </a:r>
            <a:endParaRPr lang="pt-BR" dirty="0"/>
          </a:p>
        </p:txBody>
      </p:sp>
      <p:pic>
        <p:nvPicPr>
          <p:cNvPr id="2050" name="Picture 2" descr="http://www.nippon.com/en/files/b05202_ph0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4784"/>
            <a:ext cx="7620000" cy="507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1825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Yomotsu Hirasaka</a:t>
            </a:r>
            <a:endParaRPr lang="pt-BR" dirty="0"/>
          </a:p>
        </p:txBody>
      </p:sp>
      <p:pic>
        <p:nvPicPr>
          <p:cNvPr id="11266" name="Picture 2" descr="https://upload.wikimedia.org/wikipedia/commons/0/04/Yomotsu_Hirasak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31" y="1121701"/>
            <a:ext cx="8604448" cy="5736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08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upload.wikimedia.org/wikipedia/commons/8/85/Takachiho-gawara_Kirishima_City_Kagoshima_Pref02n405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67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852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Yorishiro</a:t>
            </a:r>
            <a:endParaRPr lang="pt-BR" dirty="0"/>
          </a:p>
        </p:txBody>
      </p:sp>
      <p:pic>
        <p:nvPicPr>
          <p:cNvPr id="3074" name="Picture 2" descr="https://i.pinimg.com/originals/73/5b/3a/735b3a0727b99e5c1598bc46fd44b21c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25710"/>
            <a:ext cx="7402923" cy="555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483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upload.wikimedia.org/wikipedia/commons/a/aa/Meotoiwa_wedded_rock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63651"/>
            <a:ext cx="9143999" cy="577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3215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s://upload.wikimedia.org/wikipedia/commons/3/31/%E6%B0%B4%E5%A4%A9%E5%AE%AE%E4%BB%AE%E5%AE%AE_%289008405060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" y="404664"/>
            <a:ext cx="9139944" cy="60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048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Kadomatsu</a:t>
            </a:r>
            <a:endParaRPr lang="pt-BR" dirty="0"/>
          </a:p>
        </p:txBody>
      </p:sp>
      <p:pic>
        <p:nvPicPr>
          <p:cNvPr id="7172" name="Picture 4" descr="https://resources.matcha-jp.com/old_thumbnails/fullsize/139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8145"/>
            <a:ext cx="9143999" cy="5152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434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382" y="44624"/>
            <a:ext cx="8229600" cy="1143000"/>
          </a:xfrm>
        </p:spPr>
        <p:txBody>
          <a:bodyPr>
            <a:normAutofit/>
          </a:bodyPr>
          <a:lstStyle/>
          <a:p>
            <a:r>
              <a:rPr lang="pt-BR" dirty="0" smtClean="0"/>
              <a:t>Maneki-neko</a:t>
            </a:r>
            <a:endParaRPr lang="pt-BR" dirty="0"/>
          </a:p>
        </p:txBody>
      </p:sp>
      <p:pic>
        <p:nvPicPr>
          <p:cNvPr id="8194" name="Picture 2" descr="https://imgcp.aacdn.jp/img-a/1720/auto/global-aaj-front/article/2015/12/5672b66bc95a9_5672b48fed523_12660055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" y="1011543"/>
            <a:ext cx="9143636" cy="585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633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Daruma</a:t>
            </a:r>
            <a:endParaRPr lang="pt-BR" dirty="0"/>
          </a:p>
        </p:txBody>
      </p:sp>
      <p:pic>
        <p:nvPicPr>
          <p:cNvPr id="9218" name="Picture 2" descr="https://upload.wikimedia.org/wikipedia/commons/thumb/e/e3/Daruma_Doll.jpg/1200px-Daruma_Dol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115618"/>
            <a:ext cx="5007891" cy="574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2035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Yomi</a:t>
            </a:r>
            <a:endParaRPr lang="pt-BR" dirty="0"/>
          </a:p>
        </p:txBody>
      </p:sp>
      <p:pic>
        <p:nvPicPr>
          <p:cNvPr id="10244" name="Picture 4" descr="http://img13.deviantart.net/df74/i/2013/212/2/6/gnomon_image_challenge__styx_river_by_sentient_kiwi-d6fvd9v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8800"/>
            <a:ext cx="9144000" cy="4968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621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8</Words>
  <Application>Microsoft Office PowerPoint</Application>
  <PresentationFormat>On-screen Show (4:3)</PresentationFormat>
  <Paragraphs>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Torii</vt:lpstr>
      <vt:lpstr>PowerPoint Presentation</vt:lpstr>
      <vt:lpstr>Yorishiro</vt:lpstr>
      <vt:lpstr>PowerPoint Presentation</vt:lpstr>
      <vt:lpstr>PowerPoint Presentation</vt:lpstr>
      <vt:lpstr>Kadomatsu</vt:lpstr>
      <vt:lpstr>Maneki-neko</vt:lpstr>
      <vt:lpstr>Daruma</vt:lpstr>
      <vt:lpstr>Yomi</vt:lpstr>
      <vt:lpstr>Yomotsu Hirasaka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Souza</dc:creator>
  <cp:lastModifiedBy>Gabriel Souza</cp:lastModifiedBy>
  <cp:revision>5</cp:revision>
  <dcterms:created xsi:type="dcterms:W3CDTF">2017-09-27T16:42:14Z</dcterms:created>
  <dcterms:modified xsi:type="dcterms:W3CDTF">2017-09-27T17:57:03Z</dcterms:modified>
</cp:coreProperties>
</file>

<file path=docProps/thumbnail.jpeg>
</file>